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3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09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9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5966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86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5385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94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37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5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47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0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03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8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9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80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76AEA-53BB-4D10-B1E2-DAEC8F1329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D10AA7-0EBF-4847-A463-5F9C567FC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Одна из тем лирики </a:t>
            </a:r>
            <a:r>
              <a:rPr lang="ru-RU" sz="4800" dirty="0" err="1" smtClean="0"/>
              <a:t>М.Ю.Лермонтова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  </a:t>
            </a:r>
            <a:r>
              <a:rPr lang="ru-RU" sz="2400" b="1" dirty="0" smtClean="0"/>
              <a:t>« ...Если черти в душе гнездились,</a:t>
            </a:r>
          </a:p>
          <a:p>
            <a:pPr algn="r"/>
            <a:r>
              <a:rPr lang="ru-RU" sz="2400" b="1" dirty="0"/>
              <a:t> </a:t>
            </a:r>
            <a:r>
              <a:rPr lang="ru-RU" sz="2400" b="1" dirty="0" smtClean="0"/>
              <a:t>      Значит, и ангелы жили в ней..»</a:t>
            </a:r>
          </a:p>
          <a:p>
            <a:pPr algn="r"/>
            <a:r>
              <a:rPr lang="ru-RU" sz="2400" b="1" dirty="0"/>
              <a:t> </a:t>
            </a:r>
            <a:r>
              <a:rPr lang="ru-RU" sz="2400" b="1" dirty="0" smtClean="0"/>
              <a:t>                                  </a:t>
            </a:r>
            <a:r>
              <a:rPr lang="ru-RU" sz="2400" b="1" dirty="0" err="1" smtClean="0"/>
              <a:t>С.А.Есенин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2408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Определите произведения </a:t>
            </a:r>
            <a:r>
              <a:rPr lang="ru-RU" sz="2800" dirty="0" err="1" smtClean="0"/>
              <a:t>А.С.Пушкина</a:t>
            </a:r>
            <a:r>
              <a:rPr lang="ru-RU" sz="2800" dirty="0" smtClean="0"/>
              <a:t>. Как связаны между собой эти иллюстрации?</a:t>
            </a:r>
            <a:endParaRPr lang="ru-RU" sz="2800" dirty="0"/>
          </a:p>
        </p:txBody>
      </p:sp>
      <p:pic>
        <p:nvPicPr>
          <p:cNvPr id="1028" name="Picture 4" descr="Фаворский скупой рыца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68" y="2020477"/>
            <a:ext cx="3397522" cy="24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Врубель Моцарт и Сальери картин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777" y="2020477"/>
            <a:ext cx="3528337" cy="24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ир во время чумы иллюстрац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195" y="4689566"/>
            <a:ext cx="3709852" cy="216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4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 произведения из цикла </a:t>
            </a:r>
            <a:r>
              <a:rPr lang="ru-RU" b="1" dirty="0" smtClean="0"/>
              <a:t>«Маленькие трагедии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«Моцарт и Сальери»</a:t>
            </a:r>
          </a:p>
          <a:p>
            <a:r>
              <a:rPr lang="ru-RU" sz="2400" dirty="0" smtClean="0"/>
              <a:t>«Скупой рыцарь»</a:t>
            </a:r>
          </a:p>
          <a:p>
            <a:r>
              <a:rPr lang="ru-RU" sz="2400" dirty="0" smtClean="0"/>
              <a:t>«Пир во время чумы»</a:t>
            </a:r>
          </a:p>
          <a:p>
            <a:pPr>
              <a:buFontTx/>
              <a:buChar char="-"/>
            </a:pPr>
            <a:r>
              <a:rPr lang="ru-RU" sz="2400" dirty="0" smtClean="0"/>
              <a:t>Где происходит действие?</a:t>
            </a:r>
          </a:p>
          <a:p>
            <a:pPr marL="0" indent="0">
              <a:buNone/>
            </a:pPr>
            <a:r>
              <a:rPr lang="ru-RU" dirty="0" smtClean="0"/>
              <a:t>                ( В Европе)</a:t>
            </a:r>
          </a:p>
          <a:p>
            <a:pPr marL="0" indent="0">
              <a:buNone/>
            </a:pPr>
            <a:r>
              <a:rPr lang="ru-RU" sz="2400" dirty="0" smtClean="0"/>
              <a:t>- К какому жанру относится каждое из этих произведений?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2354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К </a:t>
            </a:r>
            <a:r>
              <a:rPr lang="ru-RU" dirty="0" smtClean="0"/>
              <a:t>какому же </a:t>
            </a:r>
            <a:r>
              <a:rPr lang="ru-RU" dirty="0" smtClean="0"/>
              <a:t>жанру литературы относятся «Маленькие трагедии»?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930870"/>
              </p:ext>
            </p:extLst>
          </p:nvPr>
        </p:nvGraphicFramePr>
        <p:xfrm>
          <a:off x="2589213" y="2133600"/>
          <a:ext cx="8915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5194731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362276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74097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Эпос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Лирика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Драма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125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Рассказ,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Стихотворения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Трагедия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9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Очерк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Комедия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507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Повесть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Драма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877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Роман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Поэма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Пьеса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1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Эпопея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65968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6001" y="4675496"/>
            <a:ext cx="92186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YS Text"/>
              </a:rPr>
              <a:t>ПОЭМА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-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это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 err="1">
                <a:solidFill>
                  <a:srgbClr val="333333"/>
                </a:solidFill>
                <a:latin typeface="YS Text"/>
              </a:rPr>
              <a:t>лиро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- </a:t>
            </a:r>
            <a:r>
              <a:rPr lang="ru-RU" b="1" dirty="0" smtClean="0">
                <a:solidFill>
                  <a:srgbClr val="333333"/>
                </a:solidFill>
                <a:latin typeface="YS Text"/>
              </a:rPr>
              <a:t>эпическое ( по структуре лирическое , по содержанию эпическое)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произведение, 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в котором действуют реальные 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исторические 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личности, 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образы развёрнуты, выстроена четкая сюжетная линия, 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художественно отображаются определённые исторические </a:t>
            </a:r>
            <a:r>
              <a:rPr lang="ru-RU" b="1" dirty="0" smtClean="0">
                <a:solidFill>
                  <a:srgbClr val="333333"/>
                </a:solidFill>
                <a:latin typeface="YS Text"/>
              </a:rPr>
              <a:t>события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, трансформируются предания.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61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4880" y="532670"/>
            <a:ext cx="8911687" cy="1280890"/>
          </a:xfrm>
        </p:spPr>
        <p:txBody>
          <a:bodyPr/>
          <a:lstStyle/>
          <a:p>
            <a:r>
              <a:rPr lang="ru-RU" dirty="0" smtClean="0"/>
              <a:t>СМЫСЛОВОЕ ОБРАМЛЕНИЕ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Что в каждой из них показывает читателю </a:t>
            </a:r>
            <a:r>
              <a:rPr lang="ru-RU" sz="26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А.С.Пушкин</a:t>
            </a: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ru-RU" sz="2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(Зависть, скупость, </a:t>
            </a:r>
            <a:r>
              <a:rPr lang="ru-RU" sz="2600" b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прелюбодеяние,равнодушие</a:t>
            </a:r>
            <a:r>
              <a:rPr lang="ru-RU" sz="2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жестокость -пороки </a:t>
            </a: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человеческие, </a:t>
            </a:r>
            <a:r>
              <a:rPr lang="ru-RU" sz="2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их </a:t>
            </a: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слабости, грехи, </a:t>
            </a:r>
            <a:r>
              <a:rPr lang="ru-RU" sz="2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искушения)</a:t>
            </a:r>
          </a:p>
        </p:txBody>
      </p:sp>
    </p:spTree>
    <p:extLst>
      <p:ext uri="{BB962C8B-B14F-4D97-AF65-F5344CB8AC3E}">
        <p14:creationId xmlns:p14="http://schemas.microsoft.com/office/powerpoint/2010/main" val="83413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i?id=ea016fc8f04f52bf4efde5f160bf62884f481097-11516533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051" y="684842"/>
            <a:ext cx="9623561" cy="586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06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Михаил Врубель «Демон сидящий»</a:t>
            </a:r>
            <a:endParaRPr lang="ru-RU" dirty="0"/>
          </a:p>
        </p:txBody>
      </p:sp>
      <p:pic>
        <p:nvPicPr>
          <p:cNvPr id="1026" name="Picture 2" descr="https://avatars.mds.yandex.net/i?id=3dab90b0b4ce21a6305ab0332917a1cc2be7ffdf-12521952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941" y="1800497"/>
            <a:ext cx="9482110" cy="474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87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242</TotalTime>
  <Words>143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 3</vt:lpstr>
      <vt:lpstr>YS Text</vt:lpstr>
      <vt:lpstr>Легкий дым</vt:lpstr>
      <vt:lpstr>Одна из тем лирики М.Ю.Лермонтова</vt:lpstr>
      <vt:lpstr>Определите произведения А.С.Пушкина. Как связаны между собой эти иллюстрации?</vt:lpstr>
      <vt:lpstr>Эти произведения из цикла «Маленькие трагедии». </vt:lpstr>
      <vt:lpstr> К какому же жанру литературы относятся «Маленькие трагедии»?</vt:lpstr>
      <vt:lpstr>СМЫСЛОВОЕ ОБРАМЛЕНИЕ</vt:lpstr>
      <vt:lpstr>Презентация PowerPoint</vt:lpstr>
      <vt:lpstr>Михаил Врубель «Демон сидящий»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М.Ю.Лермонтов</dc:title>
  <dc:creator>admin</dc:creator>
  <cp:lastModifiedBy>admin</cp:lastModifiedBy>
  <cp:revision>11</cp:revision>
  <dcterms:created xsi:type="dcterms:W3CDTF">2024-01-28T04:15:10Z</dcterms:created>
  <dcterms:modified xsi:type="dcterms:W3CDTF">2024-01-29T14:32:01Z</dcterms:modified>
</cp:coreProperties>
</file>