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8" r:id="rId3"/>
    <p:sldId id="339" r:id="rId4"/>
    <p:sldId id="340" r:id="rId5"/>
    <p:sldId id="321" r:id="rId6"/>
    <p:sldId id="344" r:id="rId7"/>
    <p:sldId id="345" r:id="rId8"/>
    <p:sldId id="300" r:id="rId9"/>
    <p:sldId id="327" r:id="rId10"/>
    <p:sldId id="323" r:id="rId11"/>
    <p:sldId id="341" r:id="rId12"/>
    <p:sldId id="346" r:id="rId13"/>
    <p:sldId id="347" r:id="rId14"/>
    <p:sldId id="348" r:id="rId15"/>
    <p:sldId id="34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78986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91D860-008B-4FC8-80A4-ECF1E60683C5}" type="datetimeFigureOut">
              <a:rPr lang="ru-RU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C77D4B-CB3F-4B80-A72C-4E81B8A61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77D4B-CB3F-4B80-A72C-4E81B8A616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FEDEE-2490-4E88-A31F-A9D544ECB08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572000"/>
            <a:ext cx="5257800" cy="685800"/>
          </a:xfrm>
        </p:spPr>
        <p:txBody>
          <a:bodyPr/>
          <a:lstStyle>
            <a:lvl1pPr algn="l">
              <a:defRPr sz="5400" b="1"/>
            </a:lvl1pPr>
          </a:lstStyle>
          <a:p>
            <a:r>
              <a:rPr lang="en-US"/>
              <a:t>Master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257800"/>
            <a:ext cx="6400800" cy="175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FA3B-E387-4522-AAC0-8545CA389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56D2-D881-4A18-A902-E55693CA0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FCF8-7182-45D4-9CCE-491306892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4AED-EA42-4A4C-ABB2-FB492CB1C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40380-89E5-4662-8F13-D45331B17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7D3A8-64AF-4BF3-A705-C0D7A2B34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C3BD-12FA-4EC7-9381-9BB4520B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BEE-5EA6-41DD-8FA3-D8BA74935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1890-C8B4-4583-8E41-0093E4DC1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95C8-5A1D-4242-AC45-1DEDEFBB5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51C2-D321-48B2-A72C-BD12696FB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31A8-1970-4C78-9B07-75E7E5C28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968D-E17A-41AD-895A-8C61BF506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FAAC7E-6C3E-48AE-AC5B-696A0017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2571750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   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2"/>
                </a:solidFill>
              </a:rPr>
              <a:t>Отчёт о работе волонтёрской деятельности «Добрые сердца»</a:t>
            </a:r>
            <a:br>
              <a:rPr lang="ru-RU" sz="36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715304" cy="1071561"/>
          </a:xfrm>
        </p:spPr>
        <p:txBody>
          <a:bodyPr/>
          <a:lstStyle/>
          <a:p>
            <a:pPr algn="ctr">
              <a:defRPr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МКОУ «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Небельская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ООШ»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75" y="578643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2024г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72400" cy="12858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Акция: «Живи книга»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3798" name="Picture 6" descr="C:\Users\Михейчик Наталья\Downloads\IMG_20240202_134047_resized_20240515_0321373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63315"/>
            <a:ext cx="3852863" cy="192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800" name="Picture 8" descr="C:\Users\Михейчик Наталья\Downloads\IMG_20240207_132123_resized_20240515_03213701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076700"/>
            <a:ext cx="3810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802" name="Picture 10" descr="C:\Users\Михейчик Наталья\Downloads\IMG-20240322-WA0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676400"/>
            <a:ext cx="3214709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508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900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Акция:«Неделя добра»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4820" name="Picture 4" descr="C:\Users\Михейчик Наталья\Downloads\IMG_20240229_1443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3209948" cy="292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2" name="Picture 6" descr="C:\Users\Михейчик Наталья\Downloads\IMG-20240301-WA00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2984"/>
            <a:ext cx="2844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4" name="Picture 8" descr="C:\Users\Михейчик Наталья\Downloads\IMG_20240229_144518_resized_20240515_03265148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643314"/>
            <a:ext cx="3067045" cy="2229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6" name="Picture 10" descr="C:\Users\Михейчик Наталья\Downloads\IMG_20240229_144358_resized_20240515_032614247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000504"/>
            <a:ext cx="3924000" cy="2327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623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7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Акция: «Окна победы»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428736"/>
            <a:ext cx="3810000" cy="466726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86256"/>
            <a:ext cx="4067204" cy="20002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Михейчик Наталья\Downloads\i (4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672000" cy="249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Михейчик Наталья\Downloads\i (4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3571900" cy="240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C:\Users\Михейчик Наталья\Downloads\IMG_20240424_092326_resized_20240516_104217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36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4" name="Picture 8" descr="C:\Users\Михейчик Наталья\Downloads\IMG_20240424_092320_resized_20240516_1042182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000372"/>
            <a:ext cx="3286148" cy="1285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6" name="Picture 10" descr="C:\Users\Михейчик Наталья\Downloads\IMG_20240424_090226_resized_20240516_104218918.jpg"/>
          <p:cNvPicPr>
            <a:picLocks noChangeAspect="1" noChangeArrowheads="1"/>
          </p:cNvPicPr>
          <p:nvPr/>
        </p:nvPicPr>
        <p:blipFill>
          <a:blip r:embed="rId6" cstate="print"/>
          <a:srcRect r="19222"/>
          <a:stretch>
            <a:fillRect/>
          </a:stretch>
        </p:blipFill>
        <p:spPr bwMode="auto">
          <a:xfrm>
            <a:off x="4929190" y="4357694"/>
            <a:ext cx="3344628" cy="2078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Акция: «Чистый </a:t>
            </a:r>
            <a:r>
              <a:rPr lang="ru-RU" sz="4000" b="1" dirty="0" err="1" smtClean="0">
                <a:solidFill>
                  <a:srgbClr val="002060"/>
                </a:solidFill>
              </a:rPr>
              <a:t>Небель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28736"/>
            <a:ext cx="3810000" cy="23812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72066" y="3429000"/>
            <a:ext cx="3500462" cy="2667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C:\Users\Михейчик Наталья\Downloads\IMG-20240511-WA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198882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Users\Михейчик Наталья\Downloads\IMG-20240511-WA0038.jpg"/>
          <p:cNvPicPr>
            <a:picLocks noChangeAspect="1" noChangeArrowheads="1"/>
          </p:cNvPicPr>
          <p:nvPr/>
        </p:nvPicPr>
        <p:blipFill>
          <a:blip r:embed="rId3" cstate="print"/>
          <a:srcRect l="-3543" r="-8740"/>
          <a:stretch>
            <a:fillRect/>
          </a:stretch>
        </p:blipFill>
        <p:spPr bwMode="auto">
          <a:xfrm>
            <a:off x="5000628" y="1428736"/>
            <a:ext cx="3855404" cy="1716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0" name="Picture 8" descr="C:\Users\Михейчик Наталья\Downloads\IMG-20240511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14686"/>
            <a:ext cx="1641396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2" name="Picture 10" descr="C:\Users\Михейчик Наталья\Downloads\IMG_20240511_140815_resized_20240516_110005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714620"/>
            <a:ext cx="1764000" cy="35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4" name="Picture 12" descr="C:\Users\Михейчик Наталья\Downloads\IMG-20240511-WA0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643050"/>
            <a:ext cx="2170800" cy="48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Главное в жизни- «ДОБРО»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«Доброта – это золотая цепь, скрепляющая общество» – Иоганн Вольфганг фон Гёте.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«В жизни человеческая доброта – богатство» – Лидия Смирнова.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Мягкость и доброта сделают наши дома раем на земле» – К. </a:t>
            </a:r>
            <a:r>
              <a:rPr lang="ru-RU" b="1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Бартол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 sz="quarter"/>
          </p:nvPr>
        </p:nvSpPr>
        <p:spPr>
          <a:xfrm>
            <a:off x="304800" y="4572000"/>
            <a:ext cx="8053388" cy="1785938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advTm="103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42918"/>
            <a:ext cx="7772400" cy="785818"/>
          </a:xfrm>
        </p:spPr>
        <p:txBody>
          <a:bodyPr/>
          <a:lstStyle/>
          <a:p>
            <a:pPr marL="0" indent="0">
              <a:defRPr/>
            </a:pPr>
            <a:r>
              <a:rPr lang="ru-RU" altLang="ru-RU" sz="3200" b="1" dirty="0" smtClean="0">
                <a:solidFill>
                  <a:srgbClr val="7030A0"/>
                </a:solidFill>
              </a:rPr>
              <a:t>Наш отряд .Ребята очень активные и целеустремлённые</a:t>
            </a:r>
            <a:r>
              <a:rPr lang="ru-RU" altLang="ru-RU" sz="3200" dirty="0" smtClean="0">
                <a:solidFill>
                  <a:srgbClr val="7030A0"/>
                </a:solidFill>
              </a:rPr>
              <a:t>.</a:t>
            </a:r>
            <a:br>
              <a:rPr lang="ru-RU" altLang="ru-RU" sz="3200" dirty="0" smtClean="0">
                <a:solidFill>
                  <a:srgbClr val="7030A0"/>
                </a:solidFill>
              </a:rPr>
            </a:br>
            <a:endParaRPr lang="ru-RU" sz="3200" dirty="0"/>
          </a:p>
        </p:txBody>
      </p:sp>
      <p:pic>
        <p:nvPicPr>
          <p:cNvPr id="4101" name="Picture 5" descr="C:\Users\Михейчик Наталья\Downloads\IMG-20231216-WA00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25600" y="1676400"/>
            <a:ext cx="58928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966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539750" y="285727"/>
            <a:ext cx="8229600" cy="1643075"/>
          </a:xfrm>
        </p:spPr>
        <p:txBody>
          <a:bodyPr/>
          <a:lstStyle/>
          <a:p>
            <a:pPr>
              <a:defRPr/>
            </a:pPr>
            <a:r>
              <a:rPr lang="ru-RU" altLang="ru-RU" sz="2900" dirty="0" smtClean="0">
                <a:solidFill>
                  <a:schemeClr val="tx1"/>
                </a:solidFill>
              </a:rPr>
              <a:t/>
            </a:r>
            <a:br>
              <a:rPr lang="ru-RU" altLang="ru-RU" sz="2900" dirty="0" smtClean="0">
                <a:solidFill>
                  <a:schemeClr val="tx1"/>
                </a:solidFill>
              </a:rPr>
            </a:br>
            <a:r>
              <a:rPr lang="ru-RU" altLang="ru-RU" sz="2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 не лежит на дороге, его случайно не подберешь.</a:t>
            </a:r>
            <a:br>
              <a:rPr lang="ru-RU" altLang="ru-RU" sz="2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Добру человек у человека учится. </a:t>
            </a:r>
            <a:br>
              <a:rPr lang="ru-RU" altLang="ru-RU" sz="2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2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 Айтматов</a:t>
            </a:r>
            <a:r>
              <a:rPr lang="ru-RU" altLang="ru-RU" sz="2600" b="1" dirty="0" smtClean="0"/>
              <a:t/>
            </a:r>
            <a:br>
              <a:rPr lang="ru-RU" altLang="ru-RU" sz="2600" b="1" dirty="0" smtClean="0"/>
            </a:br>
            <a:endParaRPr lang="ru-RU" altLang="ru-RU" sz="2900" b="1" u="sng" dirty="0" smtClean="0"/>
          </a:p>
        </p:txBody>
      </p:sp>
      <p:pic>
        <p:nvPicPr>
          <p:cNvPr id="512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00241"/>
            <a:ext cx="5808663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67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63" y="-26988"/>
            <a:ext cx="8229600" cy="1384301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Заповеди волонтера</a:t>
            </a:r>
            <a:endParaRPr lang="ru-RU" alt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0" y="714356"/>
            <a:ext cx="4000500" cy="2643188"/>
          </a:xfrm>
          <a:prstGeom prst="star5">
            <a:avLst>
              <a:gd name="adj" fmla="val 21839"/>
              <a:gd name="hf" fmla="val 105146"/>
              <a:gd name="vf" fmla="val 11055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Будь</a:t>
            </a:r>
          </a:p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активным</a:t>
            </a:r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dirty="0" smtClean="0"/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dirty="0" smtClean="0"/>
          </a:p>
        </p:txBody>
      </p:sp>
      <p:sp>
        <p:nvSpPr>
          <p:cNvPr id="7" name="AutoShape 2"/>
          <p:cNvSpPr>
            <a:spLocks noGrp="1" noChangeArrowheads="1"/>
          </p:cNvSpPr>
          <p:nvPr>
            <p:ph idx="1"/>
          </p:nvPr>
        </p:nvSpPr>
        <p:spPr>
          <a:xfrm>
            <a:off x="4143375" y="857250"/>
            <a:ext cx="5286375" cy="3357563"/>
          </a:xfrm>
          <a:prstGeom prst="star5">
            <a:avLst>
              <a:gd name="adj" fmla="val 20621"/>
              <a:gd name="hf" fmla="val 105146"/>
              <a:gd name="vf" fmla="val 11055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Будь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ответственным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ru-RU" altLang="ru-RU" sz="1800" dirty="0" smtClean="0"/>
          </a:p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ru-RU" altLang="ru-RU" sz="1800" dirty="0" smtClean="0"/>
          </a:p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ru-RU" altLang="ru-RU" sz="1800" dirty="0" smtClean="0"/>
          </a:p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ru-RU" altLang="ru-RU" sz="1800" dirty="0" smtClean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981114">
            <a:off x="-531813" y="3365500"/>
            <a:ext cx="5064126" cy="3055938"/>
          </a:xfrm>
          <a:prstGeom prst="star5">
            <a:avLst>
              <a:gd name="adj" fmla="val 21839"/>
              <a:gd name="hf" fmla="val 105146"/>
              <a:gd name="vf" fmla="val 11055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Будь</a:t>
            </a:r>
          </a:p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добрым</a:t>
            </a:r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dirty="0" smtClean="0"/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dirty="0" smtClean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1767500">
            <a:off x="2354263" y="2163763"/>
            <a:ext cx="3554412" cy="3244850"/>
          </a:xfrm>
          <a:prstGeom prst="star5">
            <a:avLst>
              <a:gd name="adj" fmla="val 21839"/>
              <a:gd name="hf" fmla="val 105146"/>
              <a:gd name="vf" fmla="val 11055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Будь</a:t>
            </a:r>
          </a:p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честным</a:t>
            </a:r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dirty="0" smtClean="0"/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dirty="0" smtClean="0">
              <a:latin typeface="Arial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456106">
            <a:off x="3362325" y="3621088"/>
            <a:ext cx="6405563" cy="3614737"/>
          </a:xfrm>
          <a:prstGeom prst="star5">
            <a:avLst>
              <a:gd name="adj" fmla="val 21839"/>
              <a:gd name="hf" fmla="val 105146"/>
              <a:gd name="vf" fmla="val 11055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Будь</a:t>
            </a:r>
          </a:p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целеустремленным</a:t>
            </a:r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dirty="0" smtClean="0"/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dirty="0" smtClean="0"/>
          </a:p>
        </p:txBody>
      </p:sp>
    </p:spTree>
    <p:custDataLst>
      <p:tags r:id="rId1"/>
    </p:custDataLst>
  </p:cSld>
  <p:clrMapOvr>
    <a:masterClrMapping/>
  </p:clrMapOvr>
  <p:transition advTm="663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429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Акция : «Помощь для СВО»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7417" name="Picture 9" descr="C:\Users\Михейчик Наталья\Downloads\IMG-20231208-WA0035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9" name="Picture 11" descr="C:\Users\Михейчик Наталья\Downloads\IMG-20231225-WA00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2844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1" name="Picture 13" descr="C:\Users\Михейчик Наталья\Downloads\IMG-20231208-WA0042 (1)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52"/>
            <a:ext cx="2698749" cy="2024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3" name="Picture 15" descr="C:\Users\Михейчик Наталья\Downloads\IMG-20231225-WA008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929066"/>
            <a:ext cx="3384000" cy="253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Акция : «Посылки на СВО»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9" name="Picture 7" descr="C:\Users\Михейчик Наталья\Downloads\IMG_20240508_090603_resized_20240515_012052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810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1" name="Picture 9" descr="C:\Users\Михейчик Наталья\Downloads\IMG_20240508_092044_resized_20240515_012035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392909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3" name="Picture 11" descr="C:\Users\Михейчик Наталья\Downloads\IMG_20240508_0854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00175"/>
            <a:ext cx="3781425" cy="2171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5" name="Picture 13" descr="C:\Users\Михейчик Наталья\Downloads\IMG_20240515_133844_resized_20240515_01385774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929066"/>
            <a:ext cx="3810000" cy="218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429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Акция : «Уборка памятника ВОВ»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86" name="Picture 6" descr="C:\Users\Михейчик Наталья\Downloads\IMG-20240513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71546"/>
            <a:ext cx="388620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8" name="Picture 8" descr="C:\Users\Михейчик Наталья\Downloads\IMG-20240301-WA0030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142984"/>
            <a:ext cx="2071702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0" name="Picture 10" descr="C:\Users\Михейчик Наталья\Downloads\IMG-20240513-WA000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52"/>
            <a:ext cx="2844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2" name="Picture 12" descr="C:\Users\Михейчик Наталья\Downloads\IMG-20240301-WA0033 (1)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14678" y="3643314"/>
            <a:ext cx="2268000" cy="3014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4" name="Picture 14" descr="C:\Users\Михейчик Наталья\Downloads\IMG_20240305_2039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0"/>
            <a:ext cx="2848973" cy="377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Акция: «Поздравительная открытка» Изготовление ко дню 8 марта.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510" name="Picture 6" descr="C:\Users\Михейчик Наталья\Downloads\IMG-20240318-WA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76400"/>
            <a:ext cx="3357585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2" name="Picture 8" descr="C:\Users\Михейчик Наталья\Downloads\IMG_20240318_123947_resized_20240515_0241564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131" y="1676400"/>
            <a:ext cx="3540137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4" name="Picture 10" descr="C:\Users\Михейчик Наталья\Downloads\IMG_20240301_102441_resized_20240515_02415698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067175"/>
            <a:ext cx="3781425" cy="2076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Акция: «Международный день птиц»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Изготовление кормушек.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2774" name="Picture 6" descr="C:\Users\Михейчик Наталья\Downloads\IMG_20240410_093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43100"/>
            <a:ext cx="77724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.8|1.7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"/>
</p:tagLst>
</file>

<file path=ppt/theme/theme1.xml><?xml version="1.0" encoding="utf-8"?>
<a:theme xmlns:a="http://schemas.openxmlformats.org/drawingml/2006/main" name="pray_for_peace">
  <a:themeElements>
    <a:clrScheme name="pray_for_pea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y_for_peac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ay_for_pea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y_for_pea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1481</TotalTime>
  <Words>143</Words>
  <Application>Microsoft Office PowerPoint</Application>
  <PresentationFormat>Экран (4:3)</PresentationFormat>
  <Paragraphs>35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pray_for_peace</vt:lpstr>
      <vt:lpstr>                                                                Отчёт о работе волонтёрской деятельности «Добрые сердца»    </vt:lpstr>
      <vt:lpstr>Наш отряд .Ребята очень активные и целеустремлённые. </vt:lpstr>
      <vt:lpstr> Добро не лежит на дороге, его случайно не подберешь.  Добру человек у человека учится.                                                                                                                                                                                                               Ч. Айтматов </vt:lpstr>
      <vt:lpstr>Заповеди волонтера</vt:lpstr>
      <vt:lpstr>Акция : «Помощь для СВО» </vt:lpstr>
      <vt:lpstr>Акция : «Посылки на СВО»</vt:lpstr>
      <vt:lpstr>Акция : «Уборка памятника ВОВ»</vt:lpstr>
      <vt:lpstr>Акция: «Поздравительная открытка» Изготовление ко дню 8 марта.</vt:lpstr>
      <vt:lpstr>Акция: «Международный день птиц» Изготовление кормушек.</vt:lpstr>
      <vt:lpstr>Акция: «Живи книга»</vt:lpstr>
      <vt:lpstr>Акция:«Неделя добра»</vt:lpstr>
      <vt:lpstr>Акция: «Окна победы»</vt:lpstr>
      <vt:lpstr>Акция: «Чистый Небель»</vt:lpstr>
      <vt:lpstr>Главное в жизни- «ДОБРО»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 For Peace</dc:title>
  <dc:creator>Admin</dc:creator>
  <cp:lastModifiedBy>Михейчик Наталья</cp:lastModifiedBy>
  <cp:revision>131</cp:revision>
  <dcterms:created xsi:type="dcterms:W3CDTF">2009-11-22T13:39:56Z</dcterms:created>
  <dcterms:modified xsi:type="dcterms:W3CDTF">2024-05-16T03:49:52Z</dcterms:modified>
</cp:coreProperties>
</file>